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65" r:id="rId3"/>
    <p:sldId id="259" r:id="rId4"/>
    <p:sldId id="267" r:id="rId5"/>
    <p:sldId id="268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41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381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04A52-75F1-4096-BB87-5B9737C99670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5BBEB-6259-44A5-B242-94A37793A6E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2138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Rechteck 6"/>
          <p:cNvSpPr/>
          <p:nvPr userDrawn="1"/>
        </p:nvSpPr>
        <p:spPr>
          <a:xfrm>
            <a:off x="25400" y="16932"/>
            <a:ext cx="12141200" cy="6800427"/>
          </a:xfrm>
          <a:prstGeom prst="rect">
            <a:avLst/>
          </a:prstGeom>
          <a:noFill/>
          <a:ln w="28575">
            <a:solidFill>
              <a:srgbClr val="FF993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5224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2215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9540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  <p:sp>
        <p:nvSpPr>
          <p:cNvPr id="9" name="Rechteck 8"/>
          <p:cNvSpPr/>
          <p:nvPr userDrawn="1"/>
        </p:nvSpPr>
        <p:spPr>
          <a:xfrm>
            <a:off x="25400" y="16932"/>
            <a:ext cx="12141200" cy="6800427"/>
          </a:xfrm>
          <a:prstGeom prst="rect">
            <a:avLst/>
          </a:prstGeom>
          <a:noFill/>
          <a:ln w="28575">
            <a:solidFill>
              <a:srgbClr val="FF993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1794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5766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4795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3717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00075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853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688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1103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9833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309563"/>
            <a:ext cx="9144000" cy="2423477"/>
          </a:xfrm>
        </p:spPr>
        <p:txBody>
          <a:bodyPr>
            <a:normAutofit/>
          </a:bodyPr>
          <a:lstStyle/>
          <a:p>
            <a:r>
              <a:rPr lang="de-CH" dirty="0"/>
              <a:t>Task </a:t>
            </a:r>
            <a:r>
              <a:rPr lang="de-CH" dirty="0" smtClean="0"/>
              <a:t>07</a:t>
            </a:r>
            <a:endParaRPr lang="de-CH" sz="55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283242"/>
            <a:ext cx="9144000" cy="974558"/>
          </a:xfrm>
        </p:spPr>
        <p:txBody>
          <a:bodyPr/>
          <a:lstStyle/>
          <a:p>
            <a:r>
              <a:rPr lang="de-CH" dirty="0"/>
              <a:t>Team Orange</a:t>
            </a:r>
          </a:p>
          <a:p>
            <a:r>
              <a:rPr lang="de-CH" dirty="0" smtClean="0"/>
              <a:t>Mittwoch, </a:t>
            </a:r>
            <a:r>
              <a:rPr lang="de-CH" dirty="0" smtClean="0"/>
              <a:t>20.04</a:t>
            </a:r>
            <a:r>
              <a:rPr lang="de-CH" dirty="0" smtClean="0"/>
              <a:t>.2016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2868706" y="3262264"/>
            <a:ext cx="590276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700" dirty="0" smtClean="0"/>
              <a:t>Domain Modell / Sequenzdiagramm</a:t>
            </a:r>
            <a:endParaRPr lang="de-CH" sz="2700" dirty="0"/>
          </a:p>
        </p:txBody>
      </p:sp>
    </p:spTree>
    <p:extLst>
      <p:ext uri="{BB962C8B-B14F-4D97-AF65-F5344CB8AC3E}">
        <p14:creationId xmlns:p14="http://schemas.microsoft.com/office/powerpoint/2010/main" val="51538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1376680" y="1124584"/>
            <a:ext cx="4855029" cy="457517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endParaRPr lang="de-CH" dirty="0"/>
          </a:p>
          <a:p>
            <a:pPr>
              <a:buFontTx/>
              <a:buChar char="-"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838200" y="169200"/>
            <a:ext cx="10515600" cy="92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7440613" algn="r"/>
              </a:tabLst>
            </a:pPr>
            <a:r>
              <a:rPr lang="de-CH" sz="3000" b="1" dirty="0" smtClean="0"/>
              <a:t>Domainmodell</a:t>
            </a:r>
            <a:endParaRPr lang="de-CH" sz="3000" dirty="0"/>
          </a:p>
        </p:txBody>
      </p:sp>
    </p:spTree>
    <p:extLst>
      <p:ext uri="{BB962C8B-B14F-4D97-AF65-F5344CB8AC3E}">
        <p14:creationId xmlns:p14="http://schemas.microsoft.com/office/powerpoint/2010/main" val="354647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78800" y="1231200"/>
            <a:ext cx="10515600" cy="4351338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838200" y="169200"/>
            <a:ext cx="10515600" cy="92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7440613" algn="r"/>
              </a:tabLst>
            </a:pPr>
            <a:r>
              <a:rPr lang="de-CH" sz="3000" b="1" dirty="0" smtClean="0"/>
              <a:t>Klassendiagramm</a:t>
            </a:r>
            <a:endParaRPr lang="de-CH" sz="3000" b="1" dirty="0" smtClean="0"/>
          </a:p>
          <a:p>
            <a:pPr>
              <a:lnSpc>
                <a:spcPct val="100000"/>
              </a:lnSpc>
              <a:tabLst>
                <a:tab pos="7440613" algn="r"/>
              </a:tabLst>
            </a:pPr>
            <a:endParaRPr lang="de-CH" sz="3000" dirty="0"/>
          </a:p>
        </p:txBody>
      </p:sp>
    </p:spTree>
    <p:extLst>
      <p:ext uri="{BB962C8B-B14F-4D97-AF65-F5344CB8AC3E}">
        <p14:creationId xmlns:p14="http://schemas.microsoft.com/office/powerpoint/2010/main" val="348706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78" t="9889" r="37272" b="53849"/>
          <a:stretch/>
        </p:blipFill>
        <p:spPr>
          <a:xfrm>
            <a:off x="912467" y="923267"/>
            <a:ext cx="8600988" cy="4008952"/>
          </a:xfr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838200" y="169200"/>
            <a:ext cx="10515600" cy="92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7440613" algn="r"/>
              </a:tabLst>
            </a:pPr>
            <a:r>
              <a:rPr lang="de-CH" sz="3000" b="1" dirty="0" smtClean="0"/>
              <a:t>Sequenzdiagramm - Patientenampel</a:t>
            </a:r>
            <a:endParaRPr lang="de-CH" sz="3000" b="1" dirty="0" smtClean="0"/>
          </a:p>
          <a:p>
            <a:pPr>
              <a:lnSpc>
                <a:spcPct val="100000"/>
              </a:lnSpc>
              <a:tabLst>
                <a:tab pos="7440613" algn="r"/>
              </a:tabLst>
            </a:pPr>
            <a:endParaRPr lang="de-CH" sz="3000" dirty="0"/>
          </a:p>
        </p:txBody>
      </p:sp>
    </p:spTree>
    <p:extLst>
      <p:ext uri="{BB962C8B-B14F-4D97-AF65-F5344CB8AC3E}">
        <p14:creationId xmlns:p14="http://schemas.microsoft.com/office/powerpoint/2010/main" val="246302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838200" y="169200"/>
            <a:ext cx="10515600" cy="92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7440613" algn="r"/>
              </a:tabLst>
            </a:pPr>
            <a:r>
              <a:rPr lang="de-CH" sz="3000" b="1" dirty="0" smtClean="0"/>
              <a:t>Sequenzdiagramm – Diagnose erfassen</a:t>
            </a:r>
          </a:p>
          <a:p>
            <a:pPr>
              <a:lnSpc>
                <a:spcPct val="100000"/>
              </a:lnSpc>
              <a:tabLst>
                <a:tab pos="7440613" algn="r"/>
              </a:tabLst>
            </a:pPr>
            <a:endParaRPr lang="de-CH" sz="30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" t="17096" r="27066" b="24892"/>
          <a:stretch/>
        </p:blipFill>
        <p:spPr>
          <a:xfrm>
            <a:off x="905163" y="729672"/>
            <a:ext cx="9550401" cy="577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2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Office PowerPoint</Application>
  <PresentationFormat>Breitbild</PresentationFormat>
  <Paragraphs>10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Task 07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2 SE Process We chose Scrum</dc:title>
  <dc:creator>Remy laville</dc:creator>
  <cp:lastModifiedBy>Rajina Kandiah</cp:lastModifiedBy>
  <cp:revision>51</cp:revision>
  <dcterms:created xsi:type="dcterms:W3CDTF">2016-03-04T14:13:06Z</dcterms:created>
  <dcterms:modified xsi:type="dcterms:W3CDTF">2016-04-20T14:52:00Z</dcterms:modified>
</cp:coreProperties>
</file>